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8" r:id="rId3"/>
    <p:sldId id="330" r:id="rId4"/>
    <p:sldId id="332" r:id="rId5"/>
    <p:sldId id="331" r:id="rId6"/>
    <p:sldId id="333" r:id="rId7"/>
    <p:sldId id="334" r:id="rId8"/>
    <p:sldId id="341" r:id="rId9"/>
    <p:sldId id="342" r:id="rId10"/>
    <p:sldId id="343" r:id="rId11"/>
    <p:sldId id="344" r:id="rId12"/>
    <p:sldId id="339" r:id="rId13"/>
    <p:sldId id="340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280" r:id="rId29"/>
    <p:sldId id="281" r:id="rId30"/>
    <p:sldId id="372" r:id="rId31"/>
    <p:sldId id="283" r:id="rId32"/>
    <p:sldId id="284" r:id="rId33"/>
    <p:sldId id="285" r:id="rId34"/>
    <p:sldId id="286" r:id="rId35"/>
    <p:sldId id="374" r:id="rId36"/>
    <p:sldId id="287" r:id="rId37"/>
    <p:sldId id="288" r:id="rId38"/>
    <p:sldId id="289" r:id="rId39"/>
    <p:sldId id="290" r:id="rId40"/>
    <p:sldId id="359" r:id="rId41"/>
    <p:sldId id="360" r:id="rId42"/>
    <p:sldId id="361" r:id="rId43"/>
    <p:sldId id="362" r:id="rId44"/>
    <p:sldId id="363" r:id="rId45"/>
    <p:sldId id="364" r:id="rId46"/>
    <p:sldId id="365" r:id="rId47"/>
    <p:sldId id="291" r:id="rId48"/>
    <p:sldId id="292" r:id="rId49"/>
    <p:sldId id="293" r:id="rId50"/>
    <p:sldId id="294" r:id="rId51"/>
    <p:sldId id="295" r:id="rId52"/>
    <p:sldId id="296" r:id="rId53"/>
    <p:sldId id="376" r:id="rId54"/>
    <p:sldId id="298" r:id="rId55"/>
    <p:sldId id="299" r:id="rId56"/>
    <p:sldId id="300" r:id="rId57"/>
    <p:sldId id="301" r:id="rId58"/>
    <p:sldId id="302" r:id="rId59"/>
    <p:sldId id="303" r:id="rId60"/>
    <p:sldId id="311" r:id="rId61"/>
    <p:sldId id="312" r:id="rId62"/>
    <p:sldId id="366" r:id="rId63"/>
    <p:sldId id="313" r:id="rId64"/>
    <p:sldId id="367" r:id="rId65"/>
    <p:sldId id="314" r:id="rId66"/>
    <p:sldId id="315" r:id="rId67"/>
    <p:sldId id="368" r:id="rId68"/>
    <p:sldId id="316" r:id="rId69"/>
    <p:sldId id="317" r:id="rId70"/>
    <p:sldId id="318" r:id="rId71"/>
    <p:sldId id="369" r:id="rId72"/>
    <p:sldId id="319" r:id="rId73"/>
    <p:sldId id="320" r:id="rId74"/>
    <p:sldId id="370" r:id="rId75"/>
    <p:sldId id="321" r:id="rId76"/>
    <p:sldId id="322" r:id="rId77"/>
    <p:sldId id="323" r:id="rId78"/>
    <p:sldId id="324" r:id="rId79"/>
    <p:sldId id="325" r:id="rId80"/>
    <p:sldId id="326" r:id="rId81"/>
    <p:sldId id="335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6" d="100"/>
        <a:sy n="96" d="100"/>
      </p:scale>
      <p:origin x="0" y="55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18B68-8919-456E-830A-C68C5C0B7F34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36447-344B-480A-8217-13C235F87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1"/>
            <a:ext cx="9144000" cy="2667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 CƠ BẢN CỦA LUẬT THI HÀNH ÁN DÂN SỰ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(SỬA ĐỔI BỔ XUNG 2014)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9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biem_hoan_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667000"/>
            <a:ext cx="7467600" cy="39602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45608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524000"/>
            <a:ext cx="4343400" cy="5334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sung 55/183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sung 03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sung 44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06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02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32, 33, 34, 51, 138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139,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163,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179,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600200"/>
            <a:ext cx="480060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THA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7, 7a,7b,36,45)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</a:t>
            </a: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ĐC 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bộ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CC,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4389040" y="2103040"/>
            <a:ext cx="478551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</a:t>
            </a: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752600"/>
            <a:ext cx="449580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NV </a:t>
            </a: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905000"/>
            <a:ext cx="4343400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THA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4495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7b :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;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trú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828800"/>
            <a:ext cx="434340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4.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TTTM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828800"/>
            <a:ext cx="4495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16522"/>
            <a:ext cx="4038600" cy="2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43881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5.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TTTM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bưu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5" y="2391569"/>
            <a:ext cx="39052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chối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THA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31)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4572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kèm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812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huyện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đốc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huyện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mại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057400"/>
            <a:ext cx="381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85000" lnSpcReduction="20000"/>
          </a:bodyPr>
          <a:lstStyle/>
          <a:p>
            <a:pPr fontAlgn="base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8.  Ra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NN;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).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0"/>
            <a:ext cx="4495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THADS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67250" y="2491581"/>
            <a:ext cx="40005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03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676400"/>
            <a:ext cx="411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0292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41900" y="2643981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03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VKS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UBND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trấn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CC THA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44, 44ª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45)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minh. </a:t>
            </a:r>
          </a:p>
          <a:p>
            <a:pPr fontAlgn="base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CHV, chi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do NSNN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VKS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do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VKS.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CHVtiến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khẩn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CHV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;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thuê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vốn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05000"/>
            <a:ext cx="4038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(1)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thiểu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THA. 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72556"/>
            <a:ext cx="3429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hỏng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(3)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72556"/>
            <a:ext cx="3429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06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286000"/>
            <a:ext cx="4114800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UBND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niêm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”.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Cho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ủy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THAcó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trú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trụ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UBND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đây.v.v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828800"/>
            <a:ext cx="3886200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c)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nắm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thiệt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bồi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rút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45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2008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xuống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800" dirty="0">
                <a:latin typeface="Times New Roman" pitchFamily="18" charset="0"/>
                <a:cs typeface="Times New Roman" pitchFamily="18" charset="0"/>
              </a:rPr>
            </a:br>
            <a:endParaRPr lang="en-US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6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133600"/>
            <a:ext cx="403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13 .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67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68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69)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chỉ phong tỏa số tiền trong TK đủ để THA)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fontAlgn="base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ở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ban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CHVphải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 THA,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THA 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dứt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 fontAlgn="base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	14.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TK,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67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	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24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VKS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CHVphải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dứt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tỏa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15.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24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/>
              <a:t>	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dung “CHV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00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>”.</a:t>
            </a:r>
            <a:r>
              <a:rPr lang="en-US" sz="37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700" dirty="0" smtClean="0">
                <a:latin typeface="Times New Roman" pitchFamily="18" charset="0"/>
                <a:cs typeface="Times New Roman" pitchFamily="18" charset="0"/>
              </a:rPr>
            </a:b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dứt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n-US" b="1" i="1" dirty="0" smtClean="0"/>
              <a:t>	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16. </a:t>
            </a:r>
            <a:r>
              <a:rPr lang="en-US" sz="3400" b="1" i="1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400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400" b="1" i="1" dirty="0">
                <a:latin typeface="Times New Roman" pitchFamily="18" charset="0"/>
                <a:cs typeface="Times New Roman" pitchFamily="18" charset="0"/>
              </a:rPr>
              <a:t> 69)</a:t>
            </a:r>
            <a:endParaRPr lang="en-US" sz="3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400" dirty="0">
                <a:latin typeface="Times New Roman" pitchFamily="18" charset="0"/>
                <a:cs typeface="Times New Roman" pitchFamily="18" charset="0"/>
              </a:rPr>
            </a:b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400" dirty="0">
                <a:latin typeface="Times New Roman" pitchFamily="18" charset="0"/>
                <a:cs typeface="Times New Roman" pitchFamily="18" charset="0"/>
              </a:rPr>
            </a:b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THA,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dứt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CHV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IV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dứt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dừng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17.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03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47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cầm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cầm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47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chi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115)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126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18.Hoãn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(8 TRƯỜNG HỢP)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ốm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nặng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huyện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mất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suất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chậm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74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đ)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170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e)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02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g)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54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ngại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h)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104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hưởng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định,trừ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hưởng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vi-VN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72556"/>
            <a:ext cx="3429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”.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nuôi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20.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thúc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thúc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sz="3500" b="1" i="1" dirty="0" smtClean="0">
                <a:latin typeface="Times New Roman" pitchFamily="18" charset="0"/>
                <a:cs typeface="Times New Roman" pitchFamily="18" charset="0"/>
              </a:rPr>
              <a:t>21. </a:t>
            </a:r>
            <a:r>
              <a:rPr lang="en-US" sz="3500" b="1" i="1" dirty="0" err="1" smtClean="0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5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5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500" dirty="0">
                <a:latin typeface="Times New Roman" pitchFamily="18" charset="0"/>
                <a:cs typeface="Times New Roman" pitchFamily="18" charset="0"/>
              </a:rPr>
            </a:b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35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35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5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500" dirty="0">
                <a:latin typeface="Times New Roman" pitchFamily="18" charset="0"/>
                <a:cs typeface="Times New Roman" pitchFamily="18" charset="0"/>
              </a:rPr>
            </a:b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ty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cổ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ty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cổ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3500" dirty="0">
                <a:latin typeface="Times New Roman" pitchFamily="18" charset="0"/>
                <a:cs typeface="Times New Roman" pitchFamily="18" charset="0"/>
              </a:rPr>
            </a:br>
            <a:endParaRPr lang="en-US" sz="3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22. 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61).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thiểu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05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NSNN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2.000.000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2.000.000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5.000.000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5.000.000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NSNN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05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số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;</a:t>
            </a: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*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,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1/5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triệu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phạt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kéo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tai,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hỏa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tai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ốm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đau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23.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03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gìn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kịp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chặn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24.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chia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chia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THA ”.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endParaRPr lang="en-US" sz="2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125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05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25.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(điều75)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THA ”.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US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  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nhằm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trốn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chịu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26.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99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05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27.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102)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”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phạm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28.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“Giao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THA”,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114, 115,  116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117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 fontAlgn="base"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29.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104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05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thỏa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CHV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 THA 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.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bất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.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i="1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3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CHV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	+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 THA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THA .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nộp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NSNN ,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4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10%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liền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kề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i="1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200" dirty="0" smtClean="0">
                <a:latin typeface="Times New Roman" pitchFamily="18" charset="0"/>
                <a:cs typeface="Times New Roman" pitchFamily="18" charset="0"/>
              </a:rPr>
            </a:b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	30.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liền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liền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31.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114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hỏng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thoả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Toà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thiệt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hư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hỏng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32.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116)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Theo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đó,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buộc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cưỡng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buộc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CHV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hủy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trúng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liền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106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hồi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44a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33.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Tạm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khôi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Sửa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137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138, 139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HTXlà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CHV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THAcó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HTX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NHỮNG ĐIỂM MỚI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34. </a:t>
            </a:r>
            <a:r>
              <a:rPr lang="en-US" sz="3400" b="1" dirty="0" err="1" smtClean="0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400" dirty="0">
                <a:latin typeface="Times New Roman" pitchFamily="18" charset="0"/>
                <a:cs typeface="Times New Roman" pitchFamily="18" charset="0"/>
              </a:rPr>
            </a:b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- VKS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tuân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Chấp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3400" dirty="0">
                <a:latin typeface="Times New Roman" pitchFamily="18" charset="0"/>
                <a:cs typeface="Times New Roman" pitchFamily="18" charset="0"/>
              </a:rPr>
            </a:b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THADS,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VKScó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Theo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CHV,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Tòa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v.v.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3400" dirty="0">
                <a:latin typeface="Times New Roman" pitchFamily="18" charset="0"/>
                <a:cs typeface="Times New Roman" pitchFamily="18" charset="0"/>
              </a:rPr>
            </a:b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03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kháng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2399</Words>
  <Application>Microsoft Office PowerPoint</Application>
  <PresentationFormat>On-screen Show (4:3)</PresentationFormat>
  <Paragraphs>147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NHỮNG ĐIỂM MỚI CƠ BẢN CỦA LUẬT THI HÀNH ÁN DÂN SỰ  (SỬA ĐỔI BỔ XUNG 2014) 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Slide 8</vt:lpstr>
      <vt:lpstr>Slide 9</vt:lpstr>
      <vt:lpstr>NHỮNG ĐIỂM MỚI</vt:lpstr>
      <vt:lpstr>NHỮNG ĐIỂM MỚI</vt:lpstr>
      <vt:lpstr>Slide 12</vt:lpstr>
      <vt:lpstr>Slide 13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Slide 21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NHỮNG ĐIỂM MỚI</vt:lpstr>
      <vt:lpstr>Slide 38</vt:lpstr>
      <vt:lpstr>NHỮNG ĐIỂM MỚI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NHỮNG ĐIỂM MỚI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NHỮNG ĐIỂM MỚI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63</cp:revision>
  <dcterms:created xsi:type="dcterms:W3CDTF">2016-01-12T02:49:26Z</dcterms:created>
  <dcterms:modified xsi:type="dcterms:W3CDTF">2016-02-01T07:51:32Z</dcterms:modified>
</cp:coreProperties>
</file>